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84" r:id="rId3"/>
    <p:sldId id="257" r:id="rId4"/>
    <p:sldId id="306" r:id="rId5"/>
    <p:sldId id="307" r:id="rId6"/>
    <p:sldId id="310" r:id="rId7"/>
    <p:sldId id="311" r:id="rId8"/>
    <p:sldId id="258" r:id="rId9"/>
    <p:sldId id="308" r:id="rId10"/>
    <p:sldId id="309" r:id="rId11"/>
    <p:sldId id="312" r:id="rId12"/>
    <p:sldId id="313" r:id="rId13"/>
    <p:sldId id="259" r:id="rId14"/>
    <p:sldId id="314" r:id="rId15"/>
    <p:sldId id="315" r:id="rId16"/>
    <p:sldId id="316" r:id="rId17"/>
    <p:sldId id="317" r:id="rId18"/>
    <p:sldId id="260" r:id="rId19"/>
    <p:sldId id="318" r:id="rId20"/>
    <p:sldId id="319" r:id="rId21"/>
    <p:sldId id="320" r:id="rId22"/>
    <p:sldId id="321" r:id="rId23"/>
    <p:sldId id="261" r:id="rId24"/>
    <p:sldId id="322" r:id="rId25"/>
    <p:sldId id="323" r:id="rId26"/>
    <p:sldId id="324" r:id="rId27"/>
    <p:sldId id="325" r:id="rId28"/>
    <p:sldId id="262" r:id="rId29"/>
    <p:sldId id="326" r:id="rId30"/>
    <p:sldId id="327" r:id="rId31"/>
    <p:sldId id="328" r:id="rId32"/>
    <p:sldId id="329" r:id="rId33"/>
    <p:sldId id="263" r:id="rId34"/>
    <p:sldId id="330" r:id="rId35"/>
    <p:sldId id="331" r:id="rId36"/>
    <p:sldId id="332" r:id="rId37"/>
    <p:sldId id="333" r:id="rId38"/>
    <p:sldId id="264" r:id="rId39"/>
    <p:sldId id="334" r:id="rId40"/>
    <p:sldId id="335" r:id="rId41"/>
    <p:sldId id="336" r:id="rId42"/>
    <p:sldId id="337" r:id="rId43"/>
    <p:sldId id="265" r:id="rId44"/>
    <p:sldId id="338" r:id="rId45"/>
    <p:sldId id="339" r:id="rId46"/>
    <p:sldId id="340" r:id="rId47"/>
    <p:sldId id="341" r:id="rId48"/>
    <p:sldId id="266" r:id="rId49"/>
    <p:sldId id="342" r:id="rId50"/>
    <p:sldId id="343" r:id="rId51"/>
    <p:sldId id="345" r:id="rId52"/>
    <p:sldId id="346" r:id="rId53"/>
    <p:sldId id="267" r:id="rId54"/>
    <p:sldId id="347" r:id="rId55"/>
    <p:sldId id="348" r:id="rId56"/>
    <p:sldId id="349" r:id="rId57"/>
    <p:sldId id="350" r:id="rId58"/>
    <p:sldId id="268" r:id="rId59"/>
    <p:sldId id="351" r:id="rId60"/>
    <p:sldId id="352" r:id="rId61"/>
    <p:sldId id="353" r:id="rId62"/>
    <p:sldId id="354" r:id="rId63"/>
    <p:sldId id="269" r:id="rId64"/>
    <p:sldId id="355" r:id="rId65"/>
    <p:sldId id="356" r:id="rId66"/>
    <p:sldId id="357" r:id="rId67"/>
    <p:sldId id="358" r:id="rId68"/>
    <p:sldId id="359" r:id="rId69"/>
    <p:sldId id="360" r:id="rId70"/>
    <p:sldId id="361" r:id="rId71"/>
    <p:sldId id="362" r:id="rId72"/>
    <p:sldId id="363" r:id="rId73"/>
    <p:sldId id="364" r:id="rId74"/>
    <p:sldId id="365" r:id="rId75"/>
    <p:sldId id="366" r:id="rId76"/>
    <p:sldId id="367" r:id="rId77"/>
    <p:sldId id="368" r:id="rId78"/>
    <p:sldId id="283" r:id="rId7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0A608F-81EF-4C43-80C3-342A0457D40D}" type="datetimeFigureOut">
              <a:rPr lang="ru-RU" smtClean="0"/>
              <a:pPr/>
              <a:t>21.12.2012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69B022-D00F-4D52-9C8F-EDAE6C4D9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0A608F-81EF-4C43-80C3-342A0457D40D}" type="datetimeFigureOut">
              <a:rPr lang="ru-RU" smtClean="0"/>
              <a:pPr/>
              <a:t>21.12.2012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69B022-D00F-4D52-9C8F-EDAE6C4D9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0A608F-81EF-4C43-80C3-342A0457D40D}" type="datetimeFigureOut">
              <a:rPr lang="ru-RU" smtClean="0"/>
              <a:pPr/>
              <a:t>21.12.2012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69B022-D00F-4D52-9C8F-EDAE6C4D9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0A608F-81EF-4C43-80C3-342A0457D40D}" type="datetimeFigureOut">
              <a:rPr lang="ru-RU" smtClean="0"/>
              <a:pPr/>
              <a:t>21.12.2012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69B022-D00F-4D52-9C8F-EDAE6C4D9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0A608F-81EF-4C43-80C3-342A0457D40D}" type="datetimeFigureOut">
              <a:rPr lang="ru-RU" smtClean="0"/>
              <a:pPr/>
              <a:t>21.12.2012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69B022-D00F-4D52-9C8F-EDAE6C4D9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0A608F-81EF-4C43-80C3-342A0457D40D}" type="datetimeFigureOut">
              <a:rPr lang="ru-RU" smtClean="0"/>
              <a:pPr/>
              <a:t>21.12.2012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69B022-D00F-4D52-9C8F-EDAE6C4D9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0A608F-81EF-4C43-80C3-342A0457D40D}" type="datetimeFigureOut">
              <a:rPr lang="ru-RU" smtClean="0"/>
              <a:pPr/>
              <a:t>21.12.2012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69B022-D00F-4D52-9C8F-EDAE6C4D9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0A608F-81EF-4C43-80C3-342A0457D40D}" type="datetimeFigureOut">
              <a:rPr lang="ru-RU" smtClean="0"/>
              <a:pPr/>
              <a:t>21.12.2012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69B022-D00F-4D52-9C8F-EDAE6C4D9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0A608F-81EF-4C43-80C3-342A0457D40D}" type="datetimeFigureOut">
              <a:rPr lang="ru-RU" smtClean="0"/>
              <a:pPr/>
              <a:t>21.12.2012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69B022-D00F-4D52-9C8F-EDAE6C4D9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0A608F-81EF-4C43-80C3-342A0457D40D}" type="datetimeFigureOut">
              <a:rPr lang="ru-RU" smtClean="0"/>
              <a:pPr/>
              <a:t>21.12.2012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69B022-D00F-4D52-9C8F-EDAE6C4D9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0A608F-81EF-4C43-80C3-342A0457D40D}" type="datetimeFigureOut">
              <a:rPr lang="ru-RU" smtClean="0"/>
              <a:pPr/>
              <a:t>21.12.2012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69B022-D00F-4D52-9C8F-EDAE6C4D90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90A608F-81EF-4C43-80C3-342A0457D40D}" type="datetimeFigureOut">
              <a:rPr lang="ru-RU" smtClean="0"/>
              <a:pPr/>
              <a:t>21.12.2012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F69B022-D00F-4D52-9C8F-EDAE6C4D9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5.xml"/><Relationship Id="rId5" Type="http://schemas.openxmlformats.org/officeDocument/2006/relationships/slide" Target="slide17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6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2;&#1110;&#1085;&#1094;&#1077;&#1074;&#1110;%20&#1084;&#1072;&#1090;&#1077;&#1088;&#1110;&#1072;&#1083;&#1080;\&#1087;&#1086;&#1079;&#1072;&#1082;&#1083;&#1072;&#1089;&#1085;&#1080;&#1081;%20&#1079;&#1072;&#1093;&#1110;&#1076;\&#1087;&#1077;&#1088;&#1096;&#1080;&#1081;%20&#1084;&#1110;&#1083;&#1100;&#1081;&#1086;&#1085;\&#1087;&#1077;&#1088;&#1096;&#1080;&#1081;%20&#1084;&#1110;&#1083;&#1100;&#1081;&#1086;&#1085;%20&#1076;&#1086;&#1076;&#1072;&#1090;&#1086;&#1082;\&#1087;&#1086;&#1095;&#1072;&#1090;&#1086;&#1082;.wma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7.xml"/><Relationship Id="rId5" Type="http://schemas.openxmlformats.org/officeDocument/2006/relationships/slide" Target="slide24.xml"/><Relationship Id="rId4" Type="http://schemas.openxmlformats.org/officeDocument/2006/relationships/slide" Target="slide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8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3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9.xml"/><Relationship Id="rId5" Type="http://schemas.openxmlformats.org/officeDocument/2006/relationships/slide" Target="slide37.xml"/><Relationship Id="rId4" Type="http://schemas.openxmlformats.org/officeDocument/2006/relationships/slide" Target="slide3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42.xml"/><Relationship Id="rId4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slide" Target="slide4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1.xml"/><Relationship Id="rId5" Type="http://schemas.openxmlformats.org/officeDocument/2006/relationships/slide" Target="slide47.xml"/><Relationship Id="rId4" Type="http://schemas.openxmlformats.org/officeDocument/2006/relationships/slide" Target="slide4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7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7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7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2.xml"/><Relationship Id="rId5" Type="http://schemas.openxmlformats.org/officeDocument/2006/relationships/slide" Target="slide52.xml"/><Relationship Id="rId4" Type="http://schemas.openxmlformats.org/officeDocument/2006/relationships/slide" Target="slide5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7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7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7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3.xml"/><Relationship Id="rId5" Type="http://schemas.openxmlformats.org/officeDocument/2006/relationships/slide" Target="slide57.xml"/><Relationship Id="rId4" Type="http://schemas.openxmlformats.org/officeDocument/2006/relationships/slide" Target="slide5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7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7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7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slide" Target="slide5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4.xml"/><Relationship Id="rId5" Type="http://schemas.openxmlformats.org/officeDocument/2006/relationships/slide" Target="slide62.xml"/><Relationship Id="rId4" Type="http://schemas.openxmlformats.org/officeDocument/2006/relationships/slide" Target="slide6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7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7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7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7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61.xml"/><Relationship Id="rId2" Type="http://schemas.openxmlformats.org/officeDocument/2006/relationships/slide" Target="slide59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2;&#1110;&#1085;&#1094;&#1077;&#1074;&#1110;%20&#1084;&#1072;&#1090;&#1077;&#1088;&#1110;&#1072;&#1083;&#1080;\&#1087;&#1086;&#1079;&#1072;&#1082;&#1083;&#1072;&#1089;&#1085;&#1080;&#1081;%20&#1079;&#1072;&#1093;&#1110;&#1076;\&#1087;&#1077;&#1088;&#1096;&#1080;&#1081;%20&#1084;&#1110;&#1083;&#1100;&#1081;&#1086;&#1085;\&#1087;&#1077;&#1088;&#1096;&#1080;&#1081;%20&#1084;&#1110;&#1083;&#1100;&#1081;&#1086;&#1085;%20&#1076;&#1086;&#1076;&#1072;&#1090;&#1086;&#1082;\&#1087;&#1086;&#1095;&#1072;&#1090;&#1086;&#1082;.wma" TargetMode="Externa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4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67408" y="2967335"/>
            <a:ext cx="38091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ЗАПИТАННЯ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57158" y="2214554"/>
            <a:ext cx="321471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2214554"/>
            <a:ext cx="307183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00042"/>
            <a:ext cx="807249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Пристрій, що відноситься до зовнішньої пам</a:t>
            </a:r>
            <a:r>
              <a:rPr lang="uk-UA" sz="36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яті ПК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динамометр;        б)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вінчестер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кеш-пам</a:t>
            </a:r>
            <a:r>
              <a:rPr lang="uk-UA" sz="3600" dirty="0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ять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г)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оперативна пам</a:t>
            </a:r>
            <a:r>
              <a:rPr lang="uk-UA" sz="3600" dirty="0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ять</a:t>
            </a:r>
            <a:endParaRPr lang="ru-RU" sz="3600" dirty="0" smtClean="0"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3643314"/>
            <a:ext cx="3429024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357686" y="2571744"/>
            <a:ext cx="321471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42910" y="928670"/>
            <a:ext cx="78581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Пристрій, що відноситься до зовнішньої пам</a:t>
            </a:r>
            <a:r>
              <a:rPr lang="uk-UA" sz="36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яті ПК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динамометр;        б)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вінчестер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кеш-пам</a:t>
            </a:r>
            <a:r>
              <a:rPr lang="uk-UA" sz="3600" dirty="0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ять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г)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оперативна</a:t>
            </a:r>
            <a:endParaRPr lang="ru-RU" sz="3600" dirty="0" smtClean="0"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14810" y="3857628"/>
            <a:ext cx="4357718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357686" y="2714620"/>
            <a:ext cx="300039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7158" y="1000108"/>
            <a:ext cx="82868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Пристрій, що відноситься до зовнішньої пам</a:t>
            </a:r>
            <a:r>
              <a:rPr lang="uk-UA" sz="36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яті ПК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динамометр;        б)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вінчестер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кеш-пам</a:t>
            </a:r>
            <a:r>
              <a:rPr lang="uk-UA" sz="3600" dirty="0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ять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г)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оперативна пам’ять</a:t>
            </a:r>
            <a:endParaRPr lang="ru-RU" sz="3600" dirty="0" smtClean="0"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42910" y="1428736"/>
            <a:ext cx="835824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Пристрій для виведення звукової інформації: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мікрофон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б)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монітор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в)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колонки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;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принтер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607220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6" action="ppaction://hlinksldjump"/>
              </a:rPr>
              <a:t>50/50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4214818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57224" y="1357298"/>
            <a:ext cx="7143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Пристрій для виведення звукової інформації: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мікрофон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б)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монітор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колонки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г)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принтер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92933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Питання 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3500438"/>
            <a:ext cx="292895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4643446"/>
            <a:ext cx="250033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14348" y="1785926"/>
            <a:ext cx="75724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Пристрій для виведення звукової інформації: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мікрофон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б)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монітор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колонки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г)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принтер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00430" y="3500438"/>
            <a:ext cx="278608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4643446"/>
            <a:ext cx="242889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71472" y="1785926"/>
            <a:ext cx="78581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Пристрій для виведення звукової інформації: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мікрофон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б)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монітор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колонки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г)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принтер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86182" y="4429132"/>
            <a:ext cx="264320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4429132"/>
            <a:ext cx="257176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85786" y="1571612"/>
            <a:ext cx="72866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Пристрій для виведення звукової інформації: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мікрофон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б)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монітор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колонки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г)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принтер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85786" y="928670"/>
            <a:ext cx="735811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 називають людину, яка являється користувачем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ютера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хакер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чайник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в) </a:t>
            </a:r>
            <a:r>
              <a:rPr kumimoji="0" lang="uk-UA" sz="3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юзер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;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г)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ламер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607220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6" action="ppaction://hlinksldjump"/>
              </a:rPr>
              <a:t>50/50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4071942"/>
            <a:ext cx="207170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85786" y="714356"/>
            <a:ext cx="72866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 називають людину, яка являється користувачем </a:t>
            </a:r>
            <a:r>
              <a:rPr lang="uk-UA" sz="36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</a:t>
            </a:r>
            <a:r>
              <a:rPr lang="uk-UA" sz="3600" b="1" dirty="0" err="1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36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ютера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хакер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б)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чайник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юзер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г)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ламер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92933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Питання 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hurtom.com/uploads/posts/2009-11/1259253880_screen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початок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3643314"/>
            <a:ext cx="207170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4714884"/>
            <a:ext cx="207170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85786" y="1357298"/>
            <a:ext cx="74295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 називають людину, яка являється користувачем </a:t>
            </a:r>
            <a:r>
              <a:rPr lang="uk-UA" sz="36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</a:t>
            </a:r>
            <a:r>
              <a:rPr lang="uk-UA" sz="3600" b="1" dirty="0" err="1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36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ютера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хакер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б)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чайник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юзер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г)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ламер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86182" y="3643314"/>
            <a:ext cx="292895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4714884"/>
            <a:ext cx="207170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14348" y="1357298"/>
            <a:ext cx="72152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 називають людину, яка являється користувачем </a:t>
            </a:r>
            <a:r>
              <a:rPr lang="uk-UA" sz="36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</a:t>
            </a:r>
            <a:r>
              <a:rPr lang="uk-UA" sz="3600" b="1" dirty="0" err="1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36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ютера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хакер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б)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чайник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юзер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г)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ламер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4714884"/>
            <a:ext cx="200026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4857760"/>
            <a:ext cx="200026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214414" y="1357298"/>
            <a:ext cx="61436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 називають людину, яка являється користувачем </a:t>
            </a:r>
            <a:r>
              <a:rPr lang="uk-UA" sz="36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</a:t>
            </a:r>
            <a:r>
              <a:rPr lang="uk-UA" sz="3600" b="1" dirty="0" err="1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36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ютера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хакер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б)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чайник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юзер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г)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ламер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1214422"/>
            <a:ext cx="728667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Яких типів вікон не існує в ОС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Windows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інформаційні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діалогові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програмні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;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г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операційні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607220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6" action="ppaction://hlinksldjump"/>
              </a:rPr>
              <a:t>50/50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14876" y="4143380"/>
            <a:ext cx="328614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42910" y="1357298"/>
            <a:ext cx="77867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Яких типів вікон не існує в ОС </a:t>
            </a:r>
            <a:r>
              <a:rPr lang="en-US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Windows</a:t>
            </a:r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інформаційні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б)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діалогові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програмні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г</a:t>
            </a:r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операційні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92933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Питання 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2928934"/>
            <a:ext cx="342902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72066" y="4071942"/>
            <a:ext cx="300039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57224" y="1214422"/>
            <a:ext cx="728667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Яких типів вікон не існує в ОС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Windows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інформаційні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діалогові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програмні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г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операційні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628" y="2928934"/>
            <a:ext cx="307183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72066" y="4071942"/>
            <a:ext cx="300039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57224" y="1214422"/>
            <a:ext cx="728667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Яких типів вікон не існує в ОС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Windows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інформаційні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діалогові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програмні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г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операційні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4071942"/>
            <a:ext cx="307183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143504" y="4071942"/>
            <a:ext cx="307183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57224" y="1214422"/>
            <a:ext cx="728667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Яких типів вікон не існує в ОС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Windows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інформаційні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діалогові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програмні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г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операційні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42910" y="1142984"/>
            <a:ext cx="792961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Яка програма не входить до складу програм Стандартні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блокнот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MS Word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б)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WordPad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;                  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г)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Paint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607220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6" action="ppaction://hlinksldjump"/>
              </a:rPr>
              <a:t>50/50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14876" y="2857496"/>
            <a:ext cx="271464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42910" y="1142984"/>
            <a:ext cx="792961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Яка програма не входить до складу програм Стандартні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блокнот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MS Word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WordPad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г)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Paint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92933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Питання 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720" y="1428736"/>
            <a:ext cx="835824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Перша жінка-програміст</a:t>
            </a:r>
          </a:p>
          <a:p>
            <a:pPr marL="742950" marR="0" lvl="0" indent="-742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</a:t>
            </a:r>
            <a:r>
              <a:rPr kumimoji="0" lang="uk-UA" sz="360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Ада </a:t>
            </a:r>
            <a:r>
              <a:rPr kumimoji="0" lang="uk-UA" sz="3600" i="0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Лавлейс</a:t>
            </a:r>
            <a:r>
              <a:rPr kumimoji="0" lang="ru-RU" sz="360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       </a:t>
            </a:r>
            <a:r>
              <a:rPr kumimoji="0" lang="ru-RU" sz="3600" b="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К. Л. Ющенко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в)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Грейс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Хоппер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;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С. Ковалевська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607220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6" action="ppaction://hlinksldjump"/>
              </a:rPr>
              <a:t>50/50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2857496"/>
            <a:ext cx="250033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857752" y="2928934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42910" y="1142984"/>
            <a:ext cx="792961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Яка програма не входить до складу програм Стандартні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блокнот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MS Word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WordPad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г)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Paint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3929066"/>
            <a:ext cx="257176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857752" y="2928934"/>
            <a:ext cx="285752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42910" y="1142984"/>
            <a:ext cx="792961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Яка програма не входить до складу програм Стандартні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блокнот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MS Word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WordPad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г)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Paint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57752" y="3857628"/>
            <a:ext cx="250033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929190" y="2857496"/>
            <a:ext cx="264320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42910" y="1142984"/>
            <a:ext cx="792961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Яка програма не входить до складу програм Стандартні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блокнот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MS Word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WordPad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г)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Paint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214414" y="928670"/>
            <a:ext cx="735811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Впорядкована сукупність даних на зовнішньому носії, що має ім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називають: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файл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 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папка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ярлик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; 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диск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607220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6" action="ppaction://hlinksldjump"/>
              </a:rPr>
              <a:t>50/50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2976" y="2714620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214414" y="928670"/>
            <a:ext cx="735811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Впорядкована сукупність даних на зовнішньому носії, що має ім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називають: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файл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папка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ярлик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диск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92933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Питання 8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57818" y="2643182"/>
            <a:ext cx="22860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2643182"/>
            <a:ext cx="192882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214414" y="928670"/>
            <a:ext cx="735811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Впорядкована сукупність даних на зовнішньому носії, що має ім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називають: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файл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папка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ярлик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диск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2714620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3786190"/>
            <a:ext cx="200026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214414" y="928670"/>
            <a:ext cx="735811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Впорядкована сукупність даних на зовнішньому носії, що має ім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називають: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файл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папка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ярлик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диск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43504" y="4143380"/>
            <a:ext cx="207170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928934"/>
            <a:ext cx="221457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28662" y="1214422"/>
            <a:ext cx="735811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Впорядкована сукупність даних на зовнішньому носії, що має ім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називають: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файл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папка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ярлик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диск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714348" y="857232"/>
            <a:ext cx="742955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Яке розширення виконуваного файлу?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AVI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       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б)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bmp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exe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;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mp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3.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607220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6" action="ppaction://hlinksldjump"/>
              </a:rPr>
              <a:t>50/50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3643314"/>
            <a:ext cx="192882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14348" y="857232"/>
            <a:ext cx="742955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Яке розширення виконуваного файлу?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AVI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      б)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bmp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exe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mp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92933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Питання 9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2571744"/>
            <a:ext cx="321471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720" y="1428736"/>
            <a:ext cx="835824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Перша жінка-програміст</a:t>
            </a:r>
          </a:p>
          <a:p>
            <a:pPr marL="742950" marR="0" lvl="0" indent="-742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Ада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Лавлейс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  б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К. Л. Ющенко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Грейс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Хоппер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 Ковалевська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592933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Питання 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2571744"/>
            <a:ext cx="207170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3786190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14348" y="857232"/>
            <a:ext cx="742955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Яке розширення виконуваного файлу?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AVI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      б)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bmp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exe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mp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86380" y="2571744"/>
            <a:ext cx="185738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3643314"/>
            <a:ext cx="171451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14348" y="857232"/>
            <a:ext cx="742955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Яке розширення виконуваного файлу?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AVI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      б)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bmp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exe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mp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86380" y="3714752"/>
            <a:ext cx="200026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3714752"/>
            <a:ext cx="171451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14348" y="857232"/>
            <a:ext cx="742955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Яке розширення виконуваного файлу?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AVI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      б)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bmp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exe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mp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71440" y="1142984"/>
            <a:ext cx="821540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Сполучення яких клавіш призначене для скасування дії?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Ctrl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+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C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б)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Ctrl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+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V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Ctrl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+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Z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; 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Ctrl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+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X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607220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6" action="ppaction://hlinksldjump"/>
              </a:rPr>
              <a:t>50/50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3929066"/>
            <a:ext cx="221457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71440" y="1142984"/>
            <a:ext cx="821540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Сполучення яких клавіш призначене для скасування дії?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б)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92933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Питання 10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2928934"/>
            <a:ext cx="214314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4000504"/>
            <a:ext cx="207170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71440" y="1142984"/>
            <a:ext cx="821540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Сполучення яких клавіш призначене для скасування дії?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б)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4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57752" y="2786058"/>
            <a:ext cx="235745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4000504"/>
            <a:ext cx="214314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71440" y="1142984"/>
            <a:ext cx="821540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Сполучення яких клавіш призначене для скасування дії?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б)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4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86314" y="3857628"/>
            <a:ext cx="228601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3857628"/>
            <a:ext cx="221457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71440" y="1142984"/>
            <a:ext cx="821540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Сполучення яких клавіш призначене для скасування дії?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б)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4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57158" y="785794"/>
            <a:ext cx="850112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Сукупність секторів диска, яка має унікальну адресу і є найменшим за розміром блоком даних, яким операційна система обмінюється з диском, називається: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кластер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  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доріжка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файл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;       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ємність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607220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6" action="ppaction://hlinksldjump"/>
              </a:rPr>
              <a:t>50/50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4214818"/>
            <a:ext cx="257176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785794"/>
            <a:ext cx="850112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Сукупність секторів диска, яка має унікальну адресу і є найменшим за розміром блоком даних, яким операційна система обмінюється з диском, називається: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кластер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доріжка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файл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      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ємність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92933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Питання 11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14810" y="2571744"/>
            <a:ext cx="378621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571744"/>
            <a:ext cx="328614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57158" y="1357298"/>
            <a:ext cx="835824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Перша жінка-програміст</a:t>
            </a:r>
          </a:p>
          <a:p>
            <a:pPr marL="742950" marR="0" lvl="0" indent="-742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uk-UA" sz="360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Ада </a:t>
            </a:r>
            <a:r>
              <a:rPr kumimoji="0" lang="uk-UA" sz="3600" i="0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Лавлейс</a:t>
            </a:r>
            <a:r>
              <a:rPr kumimoji="0" lang="ru-RU" sz="360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</a:t>
            </a:r>
            <a:r>
              <a:rPr kumimoji="0" lang="ru-RU" sz="3600" b="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К. Л. Ющенко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Грейс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Хоппер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 Ковалевська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29190" y="4071942"/>
            <a:ext cx="264320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4286256"/>
            <a:ext cx="242889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785794"/>
            <a:ext cx="850112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Сукупність секторів диска, яка має унікальну адресу і є найменшим за розміром блоком даних, яким операційна система обмінюється з диском, називається: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кластер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доріжка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файл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      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ємність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428860" y="600076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4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5357826"/>
            <a:ext cx="214314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4214818"/>
            <a:ext cx="242889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785794"/>
            <a:ext cx="850112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Сукупність секторів диска, яка має унікальну адресу і є найменшим за розміром блоком даних, яким операційна система обмінюється з диском, називається: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кластер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доріжка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файл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      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ємність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86050" y="600076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4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43504" y="5286388"/>
            <a:ext cx="264320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4214818"/>
            <a:ext cx="228601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785794"/>
            <a:ext cx="850112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Сукупність секторів диска, яка має унікальну адресу і є найменшим за розміром блоком даних, яким операційна система обмінюється з диском, називається: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кластер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доріжка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файл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      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ємність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428860" y="600076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4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1571612"/>
            <a:ext cx="77867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Якого виду  адресації  не існує в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інтернеті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IP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 -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адреса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доменне ім</a:t>
            </a:r>
            <a:r>
              <a:rPr lang="uk-UA" sz="3600" dirty="0"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’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я; 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3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57158" y="4500570"/>
            <a:ext cx="8286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в)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мережна адреса;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URL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 - адреса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607220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6" action="ppaction://hlinksldjump"/>
              </a:rPr>
              <a:t>50/50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4929198"/>
            <a:ext cx="392909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71472" y="1571612"/>
            <a:ext cx="77867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Якого виду  адресації  не існує в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інтернеті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IP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адреса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доменне ім</a:t>
            </a:r>
            <a:r>
              <a:rPr lang="uk-UA" sz="3600" dirty="0"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я;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3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28596" y="4786322"/>
            <a:ext cx="8286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в)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мережна адреса;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URL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адреса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592933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Питання  12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472" y="3143248"/>
            <a:ext cx="300039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4786322"/>
            <a:ext cx="400052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71472" y="1571612"/>
            <a:ext cx="77867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Якого виду  адресації  не існує в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інтернеті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IP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адреса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доменне ім</a:t>
            </a:r>
            <a:r>
              <a:rPr lang="uk-UA" sz="3600" dirty="0"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я;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3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28596" y="4786322"/>
            <a:ext cx="8286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в)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мережна адреса;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URL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адреса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2786050" y="5929330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4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357686" y="3143248"/>
            <a:ext cx="357190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4857760"/>
            <a:ext cx="400052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71472" y="1571612"/>
            <a:ext cx="77867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Якого виду  адресації  не існує в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інтернеті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IP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адреса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доменне ім</a:t>
            </a:r>
            <a:r>
              <a:rPr lang="uk-UA" sz="3600" dirty="0"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я;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3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28596" y="4786322"/>
            <a:ext cx="8286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в)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мережна адреса;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URL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адреса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2714612" y="600076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4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29190" y="4857760"/>
            <a:ext cx="335758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4929198"/>
            <a:ext cx="392909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71472" y="1571612"/>
            <a:ext cx="77867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Якого виду  адресації  не існує в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інтернеті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IP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адреса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доменне ім</a:t>
            </a:r>
            <a:r>
              <a:rPr lang="uk-UA" sz="3600" dirty="0"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я;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3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28596" y="4786322"/>
            <a:ext cx="8286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в)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мережна адреса;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URL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адреса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2714612" y="600076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4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57158" y="1928802"/>
            <a:ext cx="835824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 народження мережі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Internet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1 </a:t>
            </a:r>
            <a:r>
              <a:rPr kumimoji="0" lang="uk-UA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січня 1983 р</a:t>
            </a: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20 лютого 1969 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1 травня 1973 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;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точно не відома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607220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6" action="ppaction://hlinksldjump"/>
              </a:rPr>
              <a:t>50/50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2643182"/>
            <a:ext cx="357190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00034" y="1500174"/>
            <a:ext cx="835824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 народження мережі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Internet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1 </a:t>
            </a:r>
            <a:r>
              <a:rPr kumimoji="0" lang="uk-UA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січня 1983 р</a:t>
            </a: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 лютого 1969 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травня 1973 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точно не відома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92933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Слайд 88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0034" y="3786190"/>
            <a:ext cx="350046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2428868"/>
            <a:ext cx="4071966" cy="107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643182"/>
            <a:ext cx="328614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8596" y="1571612"/>
            <a:ext cx="8286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 algn="ctr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Перша жінка-програміст</a:t>
            </a:r>
          </a:p>
          <a:p>
            <a:pPr marL="742950" lvl="0" indent="-742950" algn="ctr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ru-RU" sz="36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Ада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Лавлейс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б)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К. Л. Ющенко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Грейс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Хоппер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г)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 Ковалевська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29124" y="3071810"/>
            <a:ext cx="407196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3071810"/>
            <a:ext cx="350046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1928802"/>
            <a:ext cx="835824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 народження мережі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Internet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1 </a:t>
            </a:r>
            <a:r>
              <a:rPr kumimoji="0" lang="uk-UA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січня 1983 р</a:t>
            </a: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 лютого 1969 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травня 1973 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точно не відома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571736" y="5929330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4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4286256"/>
            <a:ext cx="371477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3143248"/>
            <a:ext cx="357190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1928802"/>
            <a:ext cx="835824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 народження мережі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Internet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1 </a:t>
            </a:r>
            <a:r>
              <a:rPr kumimoji="0" lang="uk-UA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січня 1983 р</a:t>
            </a: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 лютого 1969 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травня 1973 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точно не відома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714612" y="5929330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4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57686" y="4214818"/>
            <a:ext cx="392909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3143248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1928802"/>
            <a:ext cx="835824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 народження мережі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Internet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1 </a:t>
            </a:r>
            <a:r>
              <a:rPr kumimoji="0" lang="uk-UA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січня 1983 р</a:t>
            </a: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 лютого 1969 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травня 1973 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точно не відома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571736" y="600076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4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85720" y="1428736"/>
            <a:ext cx="835824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Перша жінка-програміст</a:t>
            </a:r>
          </a:p>
          <a:p>
            <a:pPr marL="742950" marR="0" lvl="0" indent="-742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</a:t>
            </a:r>
            <a:r>
              <a:rPr kumimoji="0" lang="uk-UA" sz="360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Ада </a:t>
            </a:r>
            <a:r>
              <a:rPr kumimoji="0" lang="uk-UA" sz="3600" i="0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Лавлейс</a:t>
            </a:r>
            <a:r>
              <a:rPr kumimoji="0" lang="ru-RU" sz="360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       </a:t>
            </a:r>
            <a:r>
              <a:rPr kumimoji="0" lang="ru-RU" sz="3600" b="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К. Л. Ющенко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1071546"/>
            <a:ext cx="835824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Пристрій, що відноситься до зовнішньої пам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яті ПК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б)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вінчестер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оперативна пам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’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ять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42910" y="1428736"/>
            <a:ext cx="835824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Пристрій для виведення звукової інформації: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б)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монітор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в)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колонки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      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85786" y="928670"/>
            <a:ext cx="735811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 називають людину, яка являється користувачем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ютера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хакер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             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в) </a:t>
            </a:r>
            <a:r>
              <a:rPr kumimoji="0" lang="uk-UA" sz="3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юзер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              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57224" y="1214422"/>
            <a:ext cx="728667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Яких типів вікон не існує в ОС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Windows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діалогові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г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операційні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42910" y="1142984"/>
            <a:ext cx="792961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Яка програма не входить до складу програм Стандартні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MS Word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б)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WordPad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28662" y="1071546"/>
            <a:ext cx="735811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Впорядкована сукупність даних на зовнішньому носії, що має ім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називають: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файл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                     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диск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29124" y="3786190"/>
            <a:ext cx="378621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571744"/>
            <a:ext cx="335758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7158" y="1500174"/>
            <a:ext cx="8286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 algn="ctr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Перша жінка-програміст</a:t>
            </a:r>
          </a:p>
          <a:p>
            <a:pPr marL="742950" lvl="0" indent="-742950" algn="ctr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ru-RU" sz="36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Ада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Лавлейс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б)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К. Л. Ющенко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Грейс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Хоппер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г)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 Ковалевська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564357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Вихід з гри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0928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14348" y="857232"/>
            <a:ext cx="742955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Яке розширення виконуваного файлу?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б)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bmp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exe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71440" y="1142984"/>
            <a:ext cx="821540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Сполучення яких клавіш призначене для скасування дії?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в)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Ctrl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+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Z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 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Ctrl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+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X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785794"/>
            <a:ext cx="850112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Сукупність секторів диска, яка має унікальну адресу і є найменшим за розміром блоком даних, яким операційна система обмінюється з диском, називається: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кластер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   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б)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доріжка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1500174"/>
            <a:ext cx="77867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Якого виду  адресації  не існує в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інтернеті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3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28596" y="4214818"/>
            <a:ext cx="8286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в)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мережна адреса;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г)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URL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 - адреса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1928802"/>
            <a:ext cx="835824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 народження мережі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Internet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1 </a:t>
            </a:r>
            <a:r>
              <a:rPr kumimoji="0" lang="uk-UA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січня 1983 р</a:t>
            </a: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;    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1 травня 1973 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  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52497" y="2967335"/>
            <a:ext cx="7839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 набрали 4 бали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2285992"/>
            <a:ext cx="562846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набрали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балів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2285992"/>
            <a:ext cx="521497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набрали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балів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928802"/>
            <a:ext cx="702307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Вітаю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! </a:t>
            </a:r>
          </a:p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Ти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-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переможець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0" name="Picture 2" descr="http://gamespro.org.ua/uploads/posts/2010-12/1292951787_1259704935_bezymjannyj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початок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57158" y="1071546"/>
            <a:ext cx="835824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Пристрій, що відноситься до зовнішньої пам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яті ПК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а) динамометр;       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б)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вінчестер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;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в)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кеш-пам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’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ять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;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г)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оперативна пам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’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action="ppaction://hlinksldjump"/>
              </a:rPr>
              <a:t>ять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6143644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6" action="ppaction://hlinksldjump"/>
              </a:rPr>
              <a:t>50/50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2000" y="2714620"/>
            <a:ext cx="300039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14348" y="928670"/>
            <a:ext cx="79296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Пристрій, що відноситься до зовнішньої пам</a:t>
            </a:r>
            <a:r>
              <a:rPr lang="uk-UA" sz="36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яті ПК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динамометр;        б)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вінчестер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кеш-пам</a:t>
            </a:r>
            <a:r>
              <a:rPr lang="uk-UA" sz="3600" dirty="0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ять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г) 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оперативна пам</a:t>
            </a:r>
            <a:r>
              <a:rPr lang="uk-UA" sz="3600" dirty="0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ять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592933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Питання 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BBD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368</TotalTime>
  <Words>2174</Words>
  <Application>Microsoft Office PowerPoint</Application>
  <PresentationFormat>Экран (4:3)</PresentationFormat>
  <Paragraphs>414</Paragraphs>
  <Slides>78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78</vt:i4>
      </vt:variant>
    </vt:vector>
  </HeadingPairs>
  <TitlesOfParts>
    <vt:vector size="79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</vt:vector>
  </TitlesOfParts>
  <Company>СЗШ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 Пасека</dc:creator>
  <cp:lastModifiedBy>Света Пасека</cp:lastModifiedBy>
  <cp:revision>46</cp:revision>
  <dcterms:created xsi:type="dcterms:W3CDTF">2012-12-15T15:49:44Z</dcterms:created>
  <dcterms:modified xsi:type="dcterms:W3CDTF">2012-12-21T05:37:06Z</dcterms:modified>
</cp:coreProperties>
</file>